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Lst>
  <p:sldSz cx="10287000" cy="18288000"/>
  <p:notesSz cx="6858000" cy="9144000"/>
  <p:embeddedFontLst>
    <p:embeddedFont>
      <p:font typeface="Poppins Bold" charset="1" panose="00000800000000000000"/>
      <p:regular r:id="rId7"/>
    </p:embeddedFont>
    <p:embeddedFont>
      <p:font typeface="Poppins" charset="1" panose="00000500000000000000"/>
      <p:regular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287000" cy="18288000"/>
          </a:xfrm>
          <a:custGeom>
            <a:avLst/>
            <a:gdLst/>
            <a:ahLst/>
            <a:cxnLst/>
            <a:rect r="r" b="b" t="t" l="l"/>
            <a:pathLst>
              <a:path h="18288000" w="10287000">
                <a:moveTo>
                  <a:pt x="0" y="0"/>
                </a:moveTo>
                <a:lnTo>
                  <a:pt x="10287000" y="0"/>
                </a:lnTo>
                <a:lnTo>
                  <a:pt x="10287000" y="18288000"/>
                </a:lnTo>
                <a:lnTo>
                  <a:pt x="0" y="18288000"/>
                </a:lnTo>
                <a:lnTo>
                  <a:pt x="0" y="0"/>
                </a:lnTo>
                <a:close/>
              </a:path>
            </a:pathLst>
          </a:custGeom>
          <a:blipFill>
            <a:blip r:embed="rId2"/>
            <a:stretch>
              <a:fillRect l="-187037" t="0" r="-187037" b="0"/>
            </a:stretch>
          </a:blipFill>
        </p:spPr>
      </p:sp>
      <p:sp>
        <p:nvSpPr>
          <p:cNvPr name="Freeform 3" id="3"/>
          <p:cNvSpPr/>
          <p:nvPr/>
        </p:nvSpPr>
        <p:spPr>
          <a:xfrm flipH="false" flipV="false" rot="3041014">
            <a:off x="-2347661" y="-3828703"/>
            <a:ext cx="26141466" cy="25945405"/>
          </a:xfrm>
          <a:custGeom>
            <a:avLst/>
            <a:gdLst/>
            <a:ahLst/>
            <a:cxnLst/>
            <a:rect r="r" b="b" t="t" l="l"/>
            <a:pathLst>
              <a:path h="25945405" w="26141466">
                <a:moveTo>
                  <a:pt x="0" y="0"/>
                </a:moveTo>
                <a:lnTo>
                  <a:pt x="26141466" y="0"/>
                </a:lnTo>
                <a:lnTo>
                  <a:pt x="26141466" y="25945406"/>
                </a:lnTo>
                <a:lnTo>
                  <a:pt x="0" y="25945406"/>
                </a:lnTo>
                <a:lnTo>
                  <a:pt x="0" y="0"/>
                </a:lnTo>
                <a:close/>
              </a:path>
            </a:pathLst>
          </a:custGeom>
          <a:blipFill>
            <a:blip r:embed="rId3">
              <a:alphaModFix amt="52000"/>
            </a:blip>
            <a:stretch>
              <a:fillRect l="0" t="0" r="0" b="0"/>
            </a:stretch>
          </a:blipFill>
        </p:spPr>
      </p:sp>
      <p:sp>
        <p:nvSpPr>
          <p:cNvPr name="Freeform 4" id="4"/>
          <p:cNvSpPr/>
          <p:nvPr/>
        </p:nvSpPr>
        <p:spPr>
          <a:xfrm flipH="false" flipV="false" rot="-1774893">
            <a:off x="-14647326" y="-5323295"/>
            <a:ext cx="25715616" cy="28934589"/>
          </a:xfrm>
          <a:custGeom>
            <a:avLst/>
            <a:gdLst/>
            <a:ahLst/>
            <a:cxnLst/>
            <a:rect r="r" b="b" t="t" l="l"/>
            <a:pathLst>
              <a:path h="28934589" w="25715616">
                <a:moveTo>
                  <a:pt x="0" y="0"/>
                </a:moveTo>
                <a:lnTo>
                  <a:pt x="25715616" y="0"/>
                </a:lnTo>
                <a:lnTo>
                  <a:pt x="25715616" y="28934590"/>
                </a:lnTo>
                <a:lnTo>
                  <a:pt x="0" y="28934590"/>
                </a:lnTo>
                <a:lnTo>
                  <a:pt x="0" y="0"/>
                </a:lnTo>
                <a:close/>
              </a:path>
            </a:pathLst>
          </a:custGeom>
          <a:blipFill>
            <a:blip r:embed="rId4">
              <a:alphaModFix amt="94000"/>
            </a:blip>
            <a:stretch>
              <a:fillRect l="0" t="0" r="0" b="0"/>
            </a:stretch>
          </a:blipFill>
        </p:spPr>
      </p:sp>
      <p:sp>
        <p:nvSpPr>
          <p:cNvPr name="Freeform 5" id="5"/>
          <p:cNvSpPr/>
          <p:nvPr/>
        </p:nvSpPr>
        <p:spPr>
          <a:xfrm flipH="false" flipV="false" rot="0">
            <a:off x="2790364" y="490868"/>
            <a:ext cx="4706273" cy="2647278"/>
          </a:xfrm>
          <a:custGeom>
            <a:avLst/>
            <a:gdLst/>
            <a:ahLst/>
            <a:cxnLst/>
            <a:rect r="r" b="b" t="t" l="l"/>
            <a:pathLst>
              <a:path h="2647278" w="4706273">
                <a:moveTo>
                  <a:pt x="0" y="0"/>
                </a:moveTo>
                <a:lnTo>
                  <a:pt x="4706272" y="0"/>
                </a:lnTo>
                <a:lnTo>
                  <a:pt x="4706272" y="2647278"/>
                </a:lnTo>
                <a:lnTo>
                  <a:pt x="0" y="2647278"/>
                </a:lnTo>
                <a:lnTo>
                  <a:pt x="0" y="0"/>
                </a:lnTo>
                <a:close/>
              </a:path>
            </a:pathLst>
          </a:custGeom>
          <a:blipFill>
            <a:blip r:embed="rId5"/>
            <a:stretch>
              <a:fillRect l="0" t="0" r="0" b="0"/>
            </a:stretch>
          </a:blipFill>
        </p:spPr>
      </p:sp>
      <p:sp>
        <p:nvSpPr>
          <p:cNvPr name="TextBox 6" id="6"/>
          <p:cNvSpPr txBox="true"/>
          <p:nvPr/>
        </p:nvSpPr>
        <p:spPr>
          <a:xfrm rot="0">
            <a:off x="1909532" y="3460101"/>
            <a:ext cx="6467936" cy="1235536"/>
          </a:xfrm>
          <a:prstGeom prst="rect">
            <a:avLst/>
          </a:prstGeom>
        </p:spPr>
        <p:txBody>
          <a:bodyPr anchor="t" rtlCol="false" tIns="0" lIns="0" bIns="0" rIns="0">
            <a:spAutoFit/>
          </a:bodyPr>
          <a:lstStyle/>
          <a:p>
            <a:pPr algn="ctr">
              <a:lnSpc>
                <a:spcPts val="4616"/>
              </a:lnSpc>
            </a:pPr>
            <a:r>
              <a:rPr lang="en-US" b="true" sz="4354">
                <a:gradFill>
                  <a:gsLst>
                    <a:gs pos="0">
                      <a:srgbClr val="A6376E">
                        <a:alpha val="100000"/>
                      </a:srgbClr>
                    </a:gs>
                    <a:gs pos="100000">
                      <a:srgbClr val="268092">
                        <a:alpha val="100000"/>
                      </a:srgbClr>
                    </a:gs>
                  </a:gsLst>
                  <a:lin ang="0"/>
                </a:gradFill>
                <a:latin typeface="Poppins Bold"/>
                <a:ea typeface="Poppins Bold"/>
                <a:cs typeface="Poppins Bold"/>
                <a:sym typeface="Poppins Bold"/>
              </a:rPr>
              <a:t>TÍTULO DO TRABALHO EM CAIXA ALTA</a:t>
            </a:r>
          </a:p>
        </p:txBody>
      </p:sp>
      <p:sp>
        <p:nvSpPr>
          <p:cNvPr name="TextBox 7" id="7"/>
          <p:cNvSpPr txBox="true"/>
          <p:nvPr/>
        </p:nvSpPr>
        <p:spPr>
          <a:xfrm rot="0">
            <a:off x="912153" y="6332470"/>
            <a:ext cx="2833335" cy="477598"/>
          </a:xfrm>
          <a:prstGeom prst="rect">
            <a:avLst/>
          </a:prstGeom>
        </p:spPr>
        <p:txBody>
          <a:bodyPr anchor="t" rtlCol="false" tIns="0" lIns="0" bIns="0" rIns="0">
            <a:spAutoFit/>
          </a:bodyPr>
          <a:lstStyle/>
          <a:p>
            <a:pPr algn="l">
              <a:lnSpc>
                <a:spcPts val="3481"/>
              </a:lnSpc>
            </a:pPr>
            <a:r>
              <a:rPr lang="en-US" sz="3284" b="true">
                <a:gradFill>
                  <a:gsLst>
                    <a:gs pos="0">
                      <a:srgbClr val="A6376E">
                        <a:alpha val="100000"/>
                      </a:srgbClr>
                    </a:gs>
                    <a:gs pos="100000">
                      <a:srgbClr val="268092">
                        <a:alpha val="100000"/>
                      </a:srgbClr>
                    </a:gs>
                  </a:gsLst>
                  <a:lin ang="0"/>
                </a:gradFill>
                <a:latin typeface="Poppins Bold"/>
                <a:ea typeface="Poppins Bold"/>
                <a:cs typeface="Poppins Bold"/>
                <a:sym typeface="Poppins Bold"/>
              </a:rPr>
              <a:t>INTRODUÇÃO</a:t>
            </a:r>
          </a:p>
        </p:txBody>
      </p:sp>
      <p:sp>
        <p:nvSpPr>
          <p:cNvPr name="TextBox 8" id="8"/>
          <p:cNvSpPr txBox="true"/>
          <p:nvPr/>
        </p:nvSpPr>
        <p:spPr>
          <a:xfrm rot="0">
            <a:off x="5658188" y="6332470"/>
            <a:ext cx="3493669" cy="477598"/>
          </a:xfrm>
          <a:prstGeom prst="rect">
            <a:avLst/>
          </a:prstGeom>
        </p:spPr>
        <p:txBody>
          <a:bodyPr anchor="t" rtlCol="false" tIns="0" lIns="0" bIns="0" rIns="0">
            <a:spAutoFit/>
          </a:bodyPr>
          <a:lstStyle/>
          <a:p>
            <a:pPr algn="l">
              <a:lnSpc>
                <a:spcPts val="3481"/>
              </a:lnSpc>
            </a:pPr>
            <a:r>
              <a:rPr lang="en-US" sz="3284" b="true">
                <a:gradFill>
                  <a:gsLst>
                    <a:gs pos="0">
                      <a:srgbClr val="A6376E">
                        <a:alpha val="100000"/>
                      </a:srgbClr>
                    </a:gs>
                    <a:gs pos="100000">
                      <a:srgbClr val="268092">
                        <a:alpha val="100000"/>
                      </a:srgbClr>
                    </a:gs>
                  </a:gsLst>
                  <a:lin ang="0"/>
                </a:gradFill>
                <a:latin typeface="Poppins Bold"/>
                <a:ea typeface="Poppins Bold"/>
                <a:cs typeface="Poppins Bold"/>
                <a:sym typeface="Poppins Bold"/>
              </a:rPr>
              <a:t>RELATO DE CASO</a:t>
            </a:r>
          </a:p>
        </p:txBody>
      </p:sp>
      <p:sp>
        <p:nvSpPr>
          <p:cNvPr name="TextBox 9" id="9"/>
          <p:cNvSpPr txBox="true"/>
          <p:nvPr/>
        </p:nvSpPr>
        <p:spPr>
          <a:xfrm rot="0">
            <a:off x="912153" y="11334252"/>
            <a:ext cx="2327825" cy="477598"/>
          </a:xfrm>
          <a:prstGeom prst="rect">
            <a:avLst/>
          </a:prstGeom>
        </p:spPr>
        <p:txBody>
          <a:bodyPr anchor="t" rtlCol="false" tIns="0" lIns="0" bIns="0" rIns="0">
            <a:spAutoFit/>
          </a:bodyPr>
          <a:lstStyle/>
          <a:p>
            <a:pPr algn="l">
              <a:lnSpc>
                <a:spcPts val="3481"/>
              </a:lnSpc>
            </a:pPr>
            <a:r>
              <a:rPr lang="en-US" sz="3284" b="true">
                <a:gradFill>
                  <a:gsLst>
                    <a:gs pos="0">
                      <a:srgbClr val="A6376E">
                        <a:alpha val="100000"/>
                      </a:srgbClr>
                    </a:gs>
                    <a:gs pos="100000">
                      <a:srgbClr val="268092">
                        <a:alpha val="100000"/>
                      </a:srgbClr>
                    </a:gs>
                  </a:gsLst>
                  <a:lin ang="0"/>
                </a:gradFill>
                <a:latin typeface="Poppins Bold"/>
                <a:ea typeface="Poppins Bold"/>
                <a:cs typeface="Poppins Bold"/>
                <a:sym typeface="Poppins Bold"/>
              </a:rPr>
              <a:t>OBJETIVOS</a:t>
            </a:r>
          </a:p>
        </p:txBody>
      </p:sp>
      <p:sp>
        <p:nvSpPr>
          <p:cNvPr name="TextBox 10" id="10"/>
          <p:cNvSpPr txBox="true"/>
          <p:nvPr/>
        </p:nvSpPr>
        <p:spPr>
          <a:xfrm rot="0">
            <a:off x="912153" y="15021585"/>
            <a:ext cx="3493669" cy="477598"/>
          </a:xfrm>
          <a:prstGeom prst="rect">
            <a:avLst/>
          </a:prstGeom>
        </p:spPr>
        <p:txBody>
          <a:bodyPr anchor="t" rtlCol="false" tIns="0" lIns="0" bIns="0" rIns="0">
            <a:spAutoFit/>
          </a:bodyPr>
          <a:lstStyle/>
          <a:p>
            <a:pPr algn="l">
              <a:lnSpc>
                <a:spcPts val="3481"/>
              </a:lnSpc>
            </a:pPr>
            <a:r>
              <a:rPr lang="en-US" sz="3284" b="true">
                <a:gradFill>
                  <a:gsLst>
                    <a:gs pos="0">
                      <a:srgbClr val="A6376E">
                        <a:alpha val="100000"/>
                      </a:srgbClr>
                    </a:gs>
                    <a:gs pos="100000">
                      <a:srgbClr val="268092">
                        <a:alpha val="100000"/>
                      </a:srgbClr>
                    </a:gs>
                  </a:gsLst>
                  <a:lin ang="0"/>
                </a:gradFill>
                <a:latin typeface="Poppins Bold"/>
                <a:ea typeface="Poppins Bold"/>
                <a:cs typeface="Poppins Bold"/>
                <a:sym typeface="Poppins Bold"/>
              </a:rPr>
              <a:t>RELATO DE CASO</a:t>
            </a:r>
          </a:p>
        </p:txBody>
      </p:sp>
      <p:sp>
        <p:nvSpPr>
          <p:cNvPr name="TextBox 11" id="11"/>
          <p:cNvSpPr txBox="true"/>
          <p:nvPr/>
        </p:nvSpPr>
        <p:spPr>
          <a:xfrm rot="0">
            <a:off x="5658188" y="15021585"/>
            <a:ext cx="2767509" cy="477598"/>
          </a:xfrm>
          <a:prstGeom prst="rect">
            <a:avLst/>
          </a:prstGeom>
        </p:spPr>
        <p:txBody>
          <a:bodyPr anchor="t" rtlCol="false" tIns="0" lIns="0" bIns="0" rIns="0">
            <a:spAutoFit/>
          </a:bodyPr>
          <a:lstStyle/>
          <a:p>
            <a:pPr algn="l">
              <a:lnSpc>
                <a:spcPts val="3481"/>
              </a:lnSpc>
            </a:pPr>
            <a:r>
              <a:rPr lang="en-US" sz="3284" b="true">
                <a:gradFill>
                  <a:gsLst>
                    <a:gs pos="0">
                      <a:srgbClr val="A6376E">
                        <a:alpha val="100000"/>
                      </a:srgbClr>
                    </a:gs>
                    <a:gs pos="100000">
                      <a:srgbClr val="268092">
                        <a:alpha val="100000"/>
                      </a:srgbClr>
                    </a:gs>
                  </a:gsLst>
                  <a:lin ang="0"/>
                </a:gradFill>
                <a:latin typeface="Poppins Bold"/>
                <a:ea typeface="Poppins Bold"/>
                <a:cs typeface="Poppins Bold"/>
                <a:sym typeface="Poppins Bold"/>
              </a:rPr>
              <a:t>REFERÊNCIAS</a:t>
            </a:r>
          </a:p>
        </p:txBody>
      </p:sp>
      <p:sp>
        <p:nvSpPr>
          <p:cNvPr name="TextBox 12" id="12"/>
          <p:cNvSpPr txBox="true"/>
          <p:nvPr/>
        </p:nvSpPr>
        <p:spPr>
          <a:xfrm rot="0">
            <a:off x="5658188" y="11191377"/>
            <a:ext cx="4628812" cy="915844"/>
          </a:xfrm>
          <a:prstGeom prst="rect">
            <a:avLst/>
          </a:prstGeom>
        </p:spPr>
        <p:txBody>
          <a:bodyPr anchor="t" rtlCol="false" tIns="0" lIns="0" bIns="0" rIns="0">
            <a:spAutoFit/>
          </a:bodyPr>
          <a:lstStyle/>
          <a:p>
            <a:pPr algn="l">
              <a:lnSpc>
                <a:spcPts val="3481"/>
              </a:lnSpc>
            </a:pPr>
            <a:r>
              <a:rPr lang="en-US" sz="3284" b="true">
                <a:gradFill>
                  <a:gsLst>
                    <a:gs pos="0">
                      <a:srgbClr val="A6376E">
                        <a:alpha val="100000"/>
                      </a:srgbClr>
                    </a:gs>
                    <a:gs pos="100000">
                      <a:srgbClr val="268092">
                        <a:alpha val="100000"/>
                      </a:srgbClr>
                    </a:gs>
                  </a:gsLst>
                  <a:lin ang="0"/>
                </a:gradFill>
                <a:latin typeface="Poppins Bold"/>
                <a:ea typeface="Poppins Bold"/>
                <a:cs typeface="Poppins Bold"/>
                <a:sym typeface="Poppins Bold"/>
              </a:rPr>
              <a:t>CONCLUSÕES / RECOMENDAÇÕES</a:t>
            </a:r>
          </a:p>
        </p:txBody>
      </p:sp>
      <p:sp>
        <p:nvSpPr>
          <p:cNvPr name="TextBox 13" id="13"/>
          <p:cNvSpPr txBox="true"/>
          <p:nvPr/>
        </p:nvSpPr>
        <p:spPr>
          <a:xfrm rot="0">
            <a:off x="2454691" y="4938186"/>
            <a:ext cx="5377618" cy="1127584"/>
          </a:xfrm>
          <a:prstGeom prst="rect">
            <a:avLst/>
          </a:prstGeom>
        </p:spPr>
        <p:txBody>
          <a:bodyPr anchor="t" rtlCol="false" tIns="0" lIns="0" bIns="0" rIns="0">
            <a:spAutoFit/>
          </a:bodyPr>
          <a:lstStyle/>
          <a:p>
            <a:pPr algn="ctr">
              <a:lnSpc>
                <a:spcPts val="2878"/>
              </a:lnSpc>
            </a:pPr>
            <a:r>
              <a:rPr lang="en-US" sz="2715">
                <a:solidFill>
                  <a:srgbClr val="268092"/>
                </a:solidFill>
                <a:latin typeface="Poppins"/>
                <a:ea typeface="Poppins"/>
                <a:cs typeface="Poppins"/>
                <a:sym typeface="Poppins"/>
              </a:rPr>
              <a:t>Autor Principal 1; Coautores 2, Orientador 2, 1, 2Instituição</a:t>
            </a:r>
          </a:p>
          <a:p>
            <a:pPr algn="ctr">
              <a:lnSpc>
                <a:spcPts val="2878"/>
              </a:lnSpc>
            </a:pPr>
          </a:p>
        </p:txBody>
      </p:sp>
      <p:sp>
        <p:nvSpPr>
          <p:cNvPr name="TextBox 14" id="14"/>
          <p:cNvSpPr txBox="true"/>
          <p:nvPr/>
        </p:nvSpPr>
        <p:spPr>
          <a:xfrm rot="0">
            <a:off x="912153" y="6906363"/>
            <a:ext cx="3676896" cy="3894489"/>
          </a:xfrm>
          <a:prstGeom prst="rect">
            <a:avLst/>
          </a:prstGeom>
        </p:spPr>
        <p:txBody>
          <a:bodyPr anchor="t" rtlCol="false" tIns="0" lIns="0" bIns="0" rIns="0">
            <a:spAutoFit/>
          </a:bodyPr>
          <a:lstStyle/>
          <a:p>
            <a:pPr algn="just">
              <a:lnSpc>
                <a:spcPts val="2197"/>
              </a:lnSpc>
            </a:pPr>
            <a:r>
              <a:rPr lang="en-US" sz="2073">
                <a:solidFill>
                  <a:srgbClr val="268092"/>
                </a:solidFill>
                <a:latin typeface="Poppins"/>
                <a:ea typeface="Poppins"/>
                <a:cs typeface="Poppins"/>
                <a:sym typeface="Poppins"/>
              </a:rPr>
              <a:t>Lorem ipsum dolor sit amet, consectetur adipiscing elit. Proin ut laoreet nibh, quis rutrum erat. Curabitur congue urna id bibendum volutpat. Vivamus quam ligula, mattis quis facilisis a, dapibus sit amet turpis. Proin eget lacus erat. Nunc et accumsan dui. In tristique, nisl quis pharetra semper, nibh ipsum scelerisque turpis, eu cursus velit nulla id magna.  </a:t>
            </a:r>
          </a:p>
        </p:txBody>
      </p:sp>
      <p:sp>
        <p:nvSpPr>
          <p:cNvPr name="TextBox 15" id="15"/>
          <p:cNvSpPr txBox="true"/>
          <p:nvPr/>
        </p:nvSpPr>
        <p:spPr>
          <a:xfrm rot="0">
            <a:off x="5658188" y="6906363"/>
            <a:ext cx="3676896" cy="3894489"/>
          </a:xfrm>
          <a:prstGeom prst="rect">
            <a:avLst/>
          </a:prstGeom>
        </p:spPr>
        <p:txBody>
          <a:bodyPr anchor="t" rtlCol="false" tIns="0" lIns="0" bIns="0" rIns="0">
            <a:spAutoFit/>
          </a:bodyPr>
          <a:lstStyle/>
          <a:p>
            <a:pPr algn="just">
              <a:lnSpc>
                <a:spcPts val="2197"/>
              </a:lnSpc>
            </a:pPr>
            <a:r>
              <a:rPr lang="en-US" sz="2073">
                <a:solidFill>
                  <a:srgbClr val="268092"/>
                </a:solidFill>
                <a:latin typeface="Poppins"/>
                <a:ea typeface="Poppins"/>
                <a:cs typeface="Poppins"/>
                <a:sym typeface="Poppins"/>
              </a:rPr>
              <a:t>Lorem ipsum dolor sit amet, consectetur adipiscing elit. Proin ut laoreet nibh, quis rutrum erat. Curabitur congue urna id bibendum volutpat. Vivamus quam ligula, mattis quis facilisis a, dapibus sit amet turpis. Proin eget lacus erat. Nunc et accumsan dui. In tristique, nisl quis pharetra semper, nibh ipsum scelerisque turpis, eu cursus velit nulla id magna.  </a:t>
            </a:r>
          </a:p>
        </p:txBody>
      </p:sp>
      <p:sp>
        <p:nvSpPr>
          <p:cNvPr name="TextBox 16" id="16"/>
          <p:cNvSpPr txBox="true"/>
          <p:nvPr/>
        </p:nvSpPr>
        <p:spPr>
          <a:xfrm rot="0">
            <a:off x="912153" y="11908145"/>
            <a:ext cx="3676896" cy="2789589"/>
          </a:xfrm>
          <a:prstGeom prst="rect">
            <a:avLst/>
          </a:prstGeom>
        </p:spPr>
        <p:txBody>
          <a:bodyPr anchor="t" rtlCol="false" tIns="0" lIns="0" bIns="0" rIns="0">
            <a:spAutoFit/>
          </a:bodyPr>
          <a:lstStyle/>
          <a:p>
            <a:pPr algn="just">
              <a:lnSpc>
                <a:spcPts val="2197"/>
              </a:lnSpc>
            </a:pPr>
            <a:r>
              <a:rPr lang="en-US" sz="2073">
                <a:solidFill>
                  <a:srgbClr val="268092"/>
                </a:solidFill>
                <a:latin typeface="Poppins"/>
                <a:ea typeface="Poppins"/>
                <a:cs typeface="Poppins"/>
                <a:sym typeface="Poppins"/>
              </a:rPr>
              <a:t>Lorem ipsum dolor sit amet, consectetur adipiscing elit. Proin ut laoreet nibh, quis rutrum erat. Curabitur congue urna id bibendum volutpat. Vivamus quam ligula, mattis quis facilisis a, dapibus sit amet turpis. Proin eget lacus erat. Nunc et accumsan dui. </a:t>
            </a:r>
          </a:p>
        </p:txBody>
      </p:sp>
      <p:sp>
        <p:nvSpPr>
          <p:cNvPr name="TextBox 17" id="17"/>
          <p:cNvSpPr txBox="true"/>
          <p:nvPr/>
        </p:nvSpPr>
        <p:spPr>
          <a:xfrm rot="0">
            <a:off x="912153" y="15594432"/>
            <a:ext cx="3676896" cy="1960914"/>
          </a:xfrm>
          <a:prstGeom prst="rect">
            <a:avLst/>
          </a:prstGeom>
        </p:spPr>
        <p:txBody>
          <a:bodyPr anchor="t" rtlCol="false" tIns="0" lIns="0" bIns="0" rIns="0">
            <a:spAutoFit/>
          </a:bodyPr>
          <a:lstStyle/>
          <a:p>
            <a:pPr algn="just">
              <a:lnSpc>
                <a:spcPts val="2197"/>
              </a:lnSpc>
            </a:pPr>
            <a:r>
              <a:rPr lang="en-US" sz="2073">
                <a:solidFill>
                  <a:srgbClr val="268092"/>
                </a:solidFill>
                <a:latin typeface="Poppins"/>
                <a:ea typeface="Poppins"/>
                <a:cs typeface="Poppins"/>
                <a:sym typeface="Poppins"/>
              </a:rPr>
              <a:t>Lorem ipsum dolor sit amet, consectetur adipiscing elit. Proin ut laoreet nibh, quis rutrum erat. Curabitur congue urna id bibendum volutpat. Vivamus quat. Nunc et accumsan dui. </a:t>
            </a:r>
          </a:p>
        </p:txBody>
      </p:sp>
      <p:sp>
        <p:nvSpPr>
          <p:cNvPr name="TextBox 18" id="18"/>
          <p:cNvSpPr txBox="true"/>
          <p:nvPr/>
        </p:nvSpPr>
        <p:spPr>
          <a:xfrm rot="0">
            <a:off x="5658188" y="15732545"/>
            <a:ext cx="3676896" cy="1684689"/>
          </a:xfrm>
          <a:prstGeom prst="rect">
            <a:avLst/>
          </a:prstGeom>
        </p:spPr>
        <p:txBody>
          <a:bodyPr anchor="t" rtlCol="false" tIns="0" lIns="0" bIns="0" rIns="0">
            <a:spAutoFit/>
          </a:bodyPr>
          <a:lstStyle/>
          <a:p>
            <a:pPr algn="just">
              <a:lnSpc>
                <a:spcPts val="2197"/>
              </a:lnSpc>
            </a:pPr>
            <a:r>
              <a:rPr lang="en-US" sz="2073">
                <a:solidFill>
                  <a:srgbClr val="268092"/>
                </a:solidFill>
                <a:latin typeface="Poppins"/>
                <a:ea typeface="Poppins"/>
                <a:cs typeface="Poppins"/>
                <a:sym typeface="Poppins"/>
              </a:rPr>
              <a:t>1.</a:t>
            </a:r>
          </a:p>
          <a:p>
            <a:pPr algn="just">
              <a:lnSpc>
                <a:spcPts val="2197"/>
              </a:lnSpc>
            </a:pPr>
            <a:r>
              <a:rPr lang="en-US" sz="2073">
                <a:solidFill>
                  <a:srgbClr val="268092"/>
                </a:solidFill>
                <a:latin typeface="Poppins"/>
                <a:ea typeface="Poppins"/>
                <a:cs typeface="Poppins"/>
                <a:sym typeface="Poppins"/>
              </a:rPr>
              <a:t>2.</a:t>
            </a:r>
          </a:p>
          <a:p>
            <a:pPr algn="just">
              <a:lnSpc>
                <a:spcPts val="2197"/>
              </a:lnSpc>
            </a:pPr>
            <a:r>
              <a:rPr lang="en-US" sz="2073">
                <a:solidFill>
                  <a:srgbClr val="268092"/>
                </a:solidFill>
                <a:latin typeface="Poppins"/>
                <a:ea typeface="Poppins"/>
                <a:cs typeface="Poppins"/>
                <a:sym typeface="Poppins"/>
              </a:rPr>
              <a:t>3.</a:t>
            </a:r>
          </a:p>
          <a:p>
            <a:pPr algn="just">
              <a:lnSpc>
                <a:spcPts val="2197"/>
              </a:lnSpc>
            </a:pPr>
            <a:r>
              <a:rPr lang="en-US" sz="2073">
                <a:solidFill>
                  <a:srgbClr val="268092"/>
                </a:solidFill>
                <a:latin typeface="Poppins"/>
                <a:ea typeface="Poppins"/>
                <a:cs typeface="Poppins"/>
                <a:sym typeface="Poppins"/>
              </a:rPr>
              <a:t>4.</a:t>
            </a:r>
          </a:p>
          <a:p>
            <a:pPr algn="just">
              <a:lnSpc>
                <a:spcPts val="2197"/>
              </a:lnSpc>
            </a:pPr>
            <a:r>
              <a:rPr lang="en-US" sz="2073">
                <a:solidFill>
                  <a:srgbClr val="268092"/>
                </a:solidFill>
                <a:latin typeface="Poppins"/>
                <a:ea typeface="Poppins"/>
                <a:cs typeface="Poppins"/>
                <a:sym typeface="Poppins"/>
              </a:rPr>
              <a:t>5.</a:t>
            </a:r>
          </a:p>
          <a:p>
            <a:pPr algn="just">
              <a:lnSpc>
                <a:spcPts val="2197"/>
              </a:lnSpc>
            </a:pPr>
            <a:r>
              <a:rPr lang="en-US" sz="2073">
                <a:solidFill>
                  <a:srgbClr val="268092"/>
                </a:solidFill>
                <a:latin typeface="Poppins"/>
                <a:ea typeface="Poppins"/>
                <a:cs typeface="Poppins"/>
                <a:sym typeface="Poppins"/>
              </a:rPr>
              <a:t>6.</a:t>
            </a:r>
          </a:p>
        </p:txBody>
      </p:sp>
      <p:sp>
        <p:nvSpPr>
          <p:cNvPr name="TextBox 19" id="19"/>
          <p:cNvSpPr txBox="true"/>
          <p:nvPr/>
        </p:nvSpPr>
        <p:spPr>
          <a:xfrm rot="0">
            <a:off x="5658188" y="12184370"/>
            <a:ext cx="3676896" cy="2513364"/>
          </a:xfrm>
          <a:prstGeom prst="rect">
            <a:avLst/>
          </a:prstGeom>
        </p:spPr>
        <p:txBody>
          <a:bodyPr anchor="t" rtlCol="false" tIns="0" lIns="0" bIns="0" rIns="0">
            <a:spAutoFit/>
          </a:bodyPr>
          <a:lstStyle/>
          <a:p>
            <a:pPr algn="just">
              <a:lnSpc>
                <a:spcPts val="2197"/>
              </a:lnSpc>
            </a:pPr>
            <a:r>
              <a:rPr lang="en-US" sz="2073">
                <a:solidFill>
                  <a:srgbClr val="268092"/>
                </a:solidFill>
                <a:latin typeface="Poppins"/>
                <a:ea typeface="Poppins"/>
                <a:cs typeface="Poppins"/>
                <a:sym typeface="Poppins"/>
              </a:rPr>
              <a:t>Lorem ipsum dolor sit amet, consectetur adipiscing elit. Proin ut laoreet nibh, quis rutrum erat. Curabitur congue urna id bibendum volutpat. Vivamus quam ligula, mattis quis facilisis a, dapibus sit amet turpis. Proin eget lacus erat.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DAHWO1VlKmg</dc:identifier>
  <dcterms:modified xsi:type="dcterms:W3CDTF">2011-08-01T06:04:30Z</dcterms:modified>
  <cp:revision>1</cp:revision>
  <dc:title>e-poster congresso</dc:title>
</cp:coreProperties>
</file>